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 D'auria" initials="LD" lastIdx="1" clrIdx="0">
    <p:extLst>
      <p:ext uri="{19B8F6BF-5375-455C-9EA6-DF929625EA0E}">
        <p15:presenceInfo xmlns:p15="http://schemas.microsoft.com/office/powerpoint/2012/main" xmlns="" userId="97e5affb77c6e0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providerId="Windows Live" clId="Web-{E12A4527-DFE3-4FE2-AB3C-2B4C52A1F627}"/>
    <pc:docChg chg="modSld">
      <pc:chgData name="Utilisateur invité" userId="" providerId="Windows Live" clId="Web-{E12A4527-DFE3-4FE2-AB3C-2B4C52A1F627}" dt="2018-10-05T11:44:04.042" v="9" actId="1076"/>
      <pc:docMkLst>
        <pc:docMk/>
      </pc:docMkLst>
      <pc:sldChg chg="addSp delSp modSp">
        <pc:chgData name="Utilisateur invité" userId="" providerId="Windows Live" clId="Web-{E12A4527-DFE3-4FE2-AB3C-2B4C52A1F627}" dt="2018-10-05T11:44:04.042" v="9" actId="1076"/>
        <pc:sldMkLst>
          <pc:docMk/>
          <pc:sldMk cId="2708955121" sldId="256"/>
        </pc:sldMkLst>
        <pc:picChg chg="add mod">
          <ac:chgData name="Utilisateur invité" userId="" providerId="Windows Live" clId="Web-{E12A4527-DFE3-4FE2-AB3C-2B4C52A1F627}" dt="2018-10-05T11:44:04.042" v="9" actId="1076"/>
          <ac:picMkLst>
            <pc:docMk/>
            <pc:sldMk cId="2708955121" sldId="256"/>
            <ac:picMk id="4" creationId="{F2094B5B-7C56-4E5B-9978-6C264E830248}"/>
          </ac:picMkLst>
        </pc:picChg>
        <pc:picChg chg="mod">
          <ac:chgData name="Utilisateur invité" userId="" providerId="Windows Live" clId="Web-{E12A4527-DFE3-4FE2-AB3C-2B4C52A1F627}" dt="2018-10-05T11:41:25.071" v="1" actId="1076"/>
          <ac:picMkLst>
            <pc:docMk/>
            <pc:sldMk cId="2708955121" sldId="256"/>
            <ac:picMk id="6" creationId="{88BF20A6-8D96-8045-A2F7-6AB0DC4AC1B2}"/>
          </ac:picMkLst>
        </pc:picChg>
        <pc:picChg chg="add del mod">
          <ac:chgData name="Utilisateur invité" userId="" providerId="Windows Live" clId="Web-{E12A4527-DFE3-4FE2-AB3C-2B4C52A1F627}" dt="2018-10-05T11:43:58.699" v="7"/>
          <ac:picMkLst>
            <pc:docMk/>
            <pc:sldMk cId="2708955121" sldId="256"/>
            <ac:picMk id="7" creationId="{4E42A3CA-90C2-4379-88CD-0847C9888ED0}"/>
          </ac:picMkLst>
        </pc:picChg>
        <pc:picChg chg="add del mod">
          <ac:chgData name="Utilisateur invité" userId="" providerId="Windows Live" clId="Web-{E12A4527-DFE3-4FE2-AB3C-2B4C52A1F627}" dt="2018-10-05T11:43:43.558" v="6"/>
          <ac:picMkLst>
            <pc:docMk/>
            <pc:sldMk cId="2708955121" sldId="256"/>
            <ac:picMk id="9" creationId="{4F4A97FA-7112-4022-90C4-8DBD1013B63F}"/>
          </ac:picMkLst>
        </pc:picChg>
      </pc:sldChg>
    </pc:docChg>
  </pc:docChgLst>
  <pc:docChgLst>
    <pc:chgData name="Utilisateur invité" providerId="Windows Live" clId="Web-{8C72E052-C2DC-4E56-94F3-FD2D92000755}"/>
    <pc:docChg chg="modSld">
      <pc:chgData name="Utilisateur invité" userId="" providerId="Windows Live" clId="Web-{8C72E052-C2DC-4E56-94F3-FD2D92000755}" dt="2018-10-05T13:17:35.291" v="7" actId="1076"/>
      <pc:docMkLst>
        <pc:docMk/>
      </pc:docMkLst>
      <pc:sldChg chg="modSp">
        <pc:chgData name="Utilisateur invité" userId="" providerId="Windows Live" clId="Web-{8C72E052-C2DC-4E56-94F3-FD2D92000755}" dt="2018-10-05T13:17:35.291" v="7" actId="1076"/>
        <pc:sldMkLst>
          <pc:docMk/>
          <pc:sldMk cId="1809917449" sldId="258"/>
        </pc:sldMkLst>
        <pc:spChg chg="mod">
          <ac:chgData name="Utilisateur invité" userId="" providerId="Windows Live" clId="Web-{8C72E052-C2DC-4E56-94F3-FD2D92000755}" dt="2018-10-05T13:17:35.291" v="7" actId="1076"/>
          <ac:spMkLst>
            <pc:docMk/>
            <pc:sldMk cId="1809917449" sldId="258"/>
            <ac:spMk id="2" creationId="{739255D4-AB19-C742-894D-E06CFF1FF03F}"/>
          </ac:spMkLst>
        </pc:spChg>
      </pc:sldChg>
    </pc:docChg>
  </pc:docChgLst>
  <pc:docChgLst>
    <pc:chgData name="Utilisateur invité" providerId="Windows Live" clId="Web-{274D8516-0F9F-4DF4-A069-87A76276BEB4}"/>
    <pc:docChg chg="modSld">
      <pc:chgData name="Utilisateur invité" userId="" providerId="Windows Live" clId="Web-{274D8516-0F9F-4DF4-A069-87A76276BEB4}" dt="2018-10-05T12:20:16.954" v="32" actId="20577"/>
      <pc:docMkLst>
        <pc:docMk/>
      </pc:docMkLst>
      <pc:sldChg chg="modSp">
        <pc:chgData name="Utilisateur invité" userId="" providerId="Windows Live" clId="Web-{274D8516-0F9F-4DF4-A069-87A76276BEB4}" dt="2018-10-05T12:20:16.954" v="31" actId="20577"/>
        <pc:sldMkLst>
          <pc:docMk/>
          <pc:sldMk cId="2708955121" sldId="256"/>
        </pc:sldMkLst>
        <pc:spChg chg="mod">
          <ac:chgData name="Utilisateur invité" userId="" providerId="Windows Live" clId="Web-{274D8516-0F9F-4DF4-A069-87A76276BEB4}" dt="2018-10-05T12:20:16.954" v="31" actId="20577"/>
          <ac:spMkLst>
            <pc:docMk/>
            <pc:sldMk cId="2708955121" sldId="256"/>
            <ac:spMk id="2" creationId="{2512807D-2223-EC4D-BE20-A7E83CF8FBE0}"/>
          </ac:spMkLst>
        </pc:spChg>
      </pc:sldChg>
      <pc:sldChg chg="modSp">
        <pc:chgData name="Utilisateur invité" userId="" providerId="Windows Live" clId="Web-{274D8516-0F9F-4DF4-A069-87A76276BEB4}" dt="2018-10-05T12:18:29.015" v="0" actId="1076"/>
        <pc:sldMkLst>
          <pc:docMk/>
          <pc:sldMk cId="1397887581" sldId="257"/>
        </pc:sldMkLst>
        <pc:picChg chg="mod">
          <ac:chgData name="Utilisateur invité" userId="" providerId="Windows Live" clId="Web-{274D8516-0F9F-4DF4-A069-87A76276BEB4}" dt="2018-10-05T12:18:29.015" v="0" actId="1076"/>
          <ac:picMkLst>
            <pc:docMk/>
            <pc:sldMk cId="1397887581" sldId="257"/>
            <ac:picMk id="3" creationId="{7CE60BF8-32B9-404B-98EC-B258796E4AEB}"/>
          </ac:picMkLst>
        </pc:picChg>
      </pc:sldChg>
    </pc:docChg>
  </pc:docChgLst>
  <pc:docChgLst>
    <pc:chgData name="Léa D'auria" userId="97e5affb77c6e0cb" providerId="Windows Live" clId="Web-{B25C2633-5D5D-4CE3-A803-9BE9360ED70C}"/>
    <pc:docChg chg="modSld">
      <pc:chgData name="Léa D'auria" userId="97e5affb77c6e0cb" providerId="Windows Live" clId="Web-{B25C2633-5D5D-4CE3-A803-9BE9360ED70C}" dt="2018-10-09T18:26:29.683" v="96" actId="20577"/>
      <pc:docMkLst>
        <pc:docMk/>
      </pc:docMkLst>
      <pc:sldChg chg="addSp delSp modSp">
        <pc:chgData name="Léa D'auria" userId="97e5affb77c6e0cb" providerId="Windows Live" clId="Web-{B25C2633-5D5D-4CE3-A803-9BE9360ED70C}" dt="2018-10-09T18:26:29.683" v="96" actId="20577"/>
        <pc:sldMkLst>
          <pc:docMk/>
          <pc:sldMk cId="1809917449" sldId="258"/>
        </pc:sldMkLst>
        <pc:spChg chg="mod">
          <ac:chgData name="Léa D'auria" userId="97e5affb77c6e0cb" providerId="Windows Live" clId="Web-{B25C2633-5D5D-4CE3-A803-9BE9360ED70C}" dt="2018-10-09T18:26:29.683" v="96" actId="20577"/>
          <ac:spMkLst>
            <pc:docMk/>
            <pc:sldMk cId="1809917449" sldId="258"/>
            <ac:spMk id="4" creationId="{066A2322-C00D-C74B-9C3D-DC1A335AB3AC}"/>
          </ac:spMkLst>
        </pc:spChg>
        <pc:picChg chg="add del mod">
          <ac:chgData name="Léa D'auria" userId="97e5affb77c6e0cb" providerId="Windows Live" clId="Web-{B25C2633-5D5D-4CE3-A803-9BE9360ED70C}" dt="2018-10-09T18:19:59.251" v="5"/>
          <ac:picMkLst>
            <pc:docMk/>
            <pc:sldMk cId="1809917449" sldId="258"/>
            <ac:picMk id="8" creationId="{268C900A-A800-47D6-8810-4E0F32E9AFAB}"/>
          </ac:picMkLst>
        </pc:picChg>
        <pc:picChg chg="add del mod">
          <ac:chgData name="Léa D'auria" userId="97e5affb77c6e0cb" providerId="Windows Live" clId="Web-{B25C2633-5D5D-4CE3-A803-9BE9360ED70C}" dt="2018-10-09T18:20:55.360" v="12"/>
          <ac:picMkLst>
            <pc:docMk/>
            <pc:sldMk cId="1809917449" sldId="258"/>
            <ac:picMk id="10" creationId="{E7B5B71C-A23F-43E6-96E3-9EE6CE29FB49}"/>
          </ac:picMkLst>
        </pc:picChg>
      </pc:sldChg>
      <pc:sldChg chg="addSp delSp modSp">
        <pc:chgData name="Léa D'auria" userId="97e5affb77c6e0cb" providerId="Windows Live" clId="Web-{B25C2633-5D5D-4CE3-A803-9BE9360ED70C}" dt="2018-10-09T18:24:54.763" v="77"/>
        <pc:sldMkLst>
          <pc:docMk/>
          <pc:sldMk cId="4140410982" sldId="259"/>
        </pc:sldMkLst>
        <pc:spChg chg="mod">
          <ac:chgData name="Léa D'auria" userId="97e5affb77c6e0cb" providerId="Windows Live" clId="Web-{B25C2633-5D5D-4CE3-A803-9BE9360ED70C}" dt="2018-10-09T18:23:08.389" v="71" actId="20577"/>
          <ac:spMkLst>
            <pc:docMk/>
            <pc:sldMk cId="4140410982" sldId="259"/>
            <ac:spMk id="4" creationId="{F5098AF2-6D93-1B48-81DA-8129F3698FF3}"/>
          </ac:spMkLst>
        </pc:spChg>
        <pc:picChg chg="add mod">
          <ac:chgData name="Léa D'auria" userId="97e5affb77c6e0cb" providerId="Windows Live" clId="Web-{B25C2633-5D5D-4CE3-A803-9BE9360ED70C}" dt="2018-10-09T18:21:42.672" v="18" actId="14100"/>
          <ac:picMkLst>
            <pc:docMk/>
            <pc:sldMk cId="4140410982" sldId="259"/>
            <ac:picMk id="6" creationId="{DD0197DF-E30F-4031-A2AD-F281E454EA63}"/>
          </ac:picMkLst>
        </pc:picChg>
        <pc:picChg chg="add del mod">
          <ac:chgData name="Léa D'auria" userId="97e5affb77c6e0cb" providerId="Windows Live" clId="Web-{B25C2633-5D5D-4CE3-A803-9BE9360ED70C}" dt="2018-10-09T18:24:54.763" v="77"/>
          <ac:picMkLst>
            <pc:docMk/>
            <pc:sldMk cId="4140410982" sldId="259"/>
            <ac:picMk id="9" creationId="{44171511-642C-4869-9EAD-9F071AE5E80D}"/>
          </ac:picMkLst>
        </pc:picChg>
        <pc:picChg chg="del">
          <ac:chgData name="Léa D'auria" userId="97e5affb77c6e0cb" providerId="Windows Live" clId="Web-{B25C2633-5D5D-4CE3-A803-9BE9360ED70C}" dt="2018-10-09T18:21:39.406" v="14"/>
          <ac:picMkLst>
            <pc:docMk/>
            <pc:sldMk cId="4140410982" sldId="259"/>
            <ac:picMk id="13" creationId="{0C1F6636-64E5-EE4A-AA86-291D2CA4AA6B}"/>
          </ac:picMkLst>
        </pc:picChg>
      </pc:sldChg>
      <pc:sldChg chg="addSp delSp modSp">
        <pc:chgData name="Léa D'auria" userId="97e5affb77c6e0cb" providerId="Windows Live" clId="Web-{B25C2633-5D5D-4CE3-A803-9BE9360ED70C}" dt="2018-10-09T18:25:46.059" v="86" actId="14100"/>
        <pc:sldMkLst>
          <pc:docMk/>
          <pc:sldMk cId="812369819" sldId="262"/>
        </pc:sldMkLst>
        <pc:picChg chg="add mod">
          <ac:chgData name="Léa D'auria" userId="97e5affb77c6e0cb" providerId="Windows Live" clId="Web-{B25C2633-5D5D-4CE3-A803-9BE9360ED70C}" dt="2018-10-09T18:25:46.059" v="86" actId="14100"/>
          <ac:picMkLst>
            <pc:docMk/>
            <pc:sldMk cId="812369819" sldId="262"/>
            <ac:picMk id="3" creationId="{0ADF02B2-71DA-4560-A183-17A467FC7CC0}"/>
          </ac:picMkLst>
        </pc:picChg>
        <pc:picChg chg="del mod">
          <ac:chgData name="Léa D'auria" userId="97e5affb77c6e0cb" providerId="Windows Live" clId="Web-{B25C2633-5D5D-4CE3-A803-9BE9360ED70C}" dt="2018-10-09T18:25:45.903" v="82"/>
          <ac:picMkLst>
            <pc:docMk/>
            <pc:sldMk cId="812369819" sldId="262"/>
            <ac:picMk id="9" creationId="{1F2069F2-F919-124E-8FFA-775B4711FB2E}"/>
          </ac:picMkLst>
        </pc:picChg>
      </pc:sldChg>
    </pc:docChg>
  </pc:docChgLst>
  <pc:docChgLst>
    <pc:chgData name="Léa D'auria" userId="97e5affb77c6e0cb" providerId="LiveId" clId="{0041317B-65D2-104F-9505-F1F69C142913}"/>
    <pc:docChg chg="modSld">
      <pc:chgData name="Léa D'auria" userId="97e5affb77c6e0cb" providerId="LiveId" clId="{0041317B-65D2-104F-9505-F1F69C142913}" dt="2018-10-09T12:32:44.433" v="1" actId="1076"/>
      <pc:docMkLst>
        <pc:docMk/>
      </pc:docMkLst>
      <pc:sldChg chg="modSp">
        <pc:chgData name="Léa D'auria" userId="97e5affb77c6e0cb" providerId="LiveId" clId="{0041317B-65D2-104F-9505-F1F69C142913}" dt="2018-10-09T12:32:44.433" v="1" actId="1076"/>
        <pc:sldMkLst>
          <pc:docMk/>
          <pc:sldMk cId="2708955121" sldId="256"/>
        </pc:sldMkLst>
        <pc:picChg chg="mod">
          <ac:chgData name="Léa D'auria" userId="97e5affb77c6e0cb" providerId="LiveId" clId="{0041317B-65D2-104F-9505-F1F69C142913}" dt="2018-10-09T12:32:44.433" v="1" actId="1076"/>
          <ac:picMkLst>
            <pc:docMk/>
            <pc:sldMk cId="2708955121" sldId="256"/>
            <ac:picMk id="8" creationId="{1A4ED1B6-2E19-4115-A540-E5B24BC995C5}"/>
          </ac:picMkLst>
        </pc:picChg>
      </pc:sldChg>
    </pc:docChg>
  </pc:docChgLst>
  <pc:docChgLst>
    <pc:chgData name="Utilisateur invité" providerId="Windows Live" clId="Web-{7BDE434D-A942-4625-9332-B48AED533F3D}"/>
    <pc:docChg chg="modSld">
      <pc:chgData name="Utilisateur invité" userId="" providerId="Windows Live" clId="Web-{7BDE434D-A942-4625-9332-B48AED533F3D}" dt="2018-10-05T11:51:10.557" v="14" actId="1076"/>
      <pc:docMkLst>
        <pc:docMk/>
      </pc:docMkLst>
      <pc:sldChg chg="addSp modSp">
        <pc:chgData name="Utilisateur invité" userId="" providerId="Windows Live" clId="Web-{7BDE434D-A942-4625-9332-B48AED533F3D}" dt="2018-10-05T11:51:10.557" v="14" actId="1076"/>
        <pc:sldMkLst>
          <pc:docMk/>
          <pc:sldMk cId="2708955121" sldId="256"/>
        </pc:sldMkLst>
        <pc:picChg chg="mod">
          <ac:chgData name="Utilisateur invité" userId="" providerId="Windows Live" clId="Web-{7BDE434D-A942-4625-9332-B48AED533F3D}" dt="2018-10-05T11:51:04.682" v="11" actId="1076"/>
          <ac:picMkLst>
            <pc:docMk/>
            <pc:sldMk cId="2708955121" sldId="256"/>
            <ac:picMk id="4" creationId="{F2094B5B-7C56-4E5B-9978-6C264E830248}"/>
          </ac:picMkLst>
        </pc:picChg>
        <pc:picChg chg="add mod">
          <ac:chgData name="Utilisateur invité" userId="" providerId="Windows Live" clId="Web-{7BDE434D-A942-4625-9332-B48AED533F3D}" dt="2018-10-05T11:48:11.067" v="4" actId="1076"/>
          <ac:picMkLst>
            <pc:docMk/>
            <pc:sldMk cId="2708955121" sldId="256"/>
            <ac:picMk id="5" creationId="{FDC0CCF3-F3F6-4292-B4A9-0BC34A47CCB7}"/>
          </ac:picMkLst>
        </pc:picChg>
        <pc:picChg chg="add mod">
          <ac:chgData name="Utilisateur invité" userId="" providerId="Windows Live" clId="Web-{7BDE434D-A942-4625-9332-B48AED533F3D}" dt="2018-10-05T11:51:10.557" v="14" actId="1076"/>
          <ac:picMkLst>
            <pc:docMk/>
            <pc:sldMk cId="2708955121" sldId="256"/>
            <ac:picMk id="8" creationId="{1A4ED1B6-2E19-4115-A540-E5B24BC995C5}"/>
          </ac:picMkLst>
        </pc:picChg>
      </pc:sldChg>
    </pc:docChg>
  </pc:docChgLst>
  <pc:docChgLst>
    <pc:chgData name="Guest User" providerId="Windows Live" clId="Web-{4714C112-CD7E-49AC-9720-86043E5D259C}"/>
    <pc:docChg chg="modSld">
      <pc:chgData name="Guest User" userId="" providerId="Windows Live" clId="Web-{4714C112-CD7E-49AC-9720-86043E5D259C}" dt="2018-10-05T11:52:27.225" v="3" actId="1076"/>
      <pc:docMkLst>
        <pc:docMk/>
      </pc:docMkLst>
      <pc:sldChg chg="modSp">
        <pc:chgData name="Guest User" userId="" providerId="Windows Live" clId="Web-{4714C112-CD7E-49AC-9720-86043E5D259C}" dt="2018-10-05T11:51:48.553" v="1" actId="1076"/>
        <pc:sldMkLst>
          <pc:docMk/>
          <pc:sldMk cId="2708955121" sldId="256"/>
        </pc:sldMkLst>
        <pc:picChg chg="mod">
          <ac:chgData name="Guest User" userId="" providerId="Windows Live" clId="Web-{4714C112-CD7E-49AC-9720-86043E5D259C}" dt="2018-10-05T11:51:48.553" v="1" actId="1076"/>
          <ac:picMkLst>
            <pc:docMk/>
            <pc:sldMk cId="2708955121" sldId="256"/>
            <ac:picMk id="5" creationId="{FDC0CCF3-F3F6-4292-B4A9-0BC34A47CCB7}"/>
          </ac:picMkLst>
        </pc:picChg>
      </pc:sldChg>
      <pc:sldChg chg="addSp modSp">
        <pc:chgData name="Guest User" userId="" providerId="Windows Live" clId="Web-{4714C112-CD7E-49AC-9720-86043E5D259C}" dt="2018-10-05T11:52:27.225" v="3" actId="1076"/>
        <pc:sldMkLst>
          <pc:docMk/>
          <pc:sldMk cId="1397887581" sldId="257"/>
        </pc:sldMkLst>
        <pc:picChg chg="add mod">
          <ac:chgData name="Guest User" userId="" providerId="Windows Live" clId="Web-{4714C112-CD7E-49AC-9720-86043E5D259C}" dt="2018-10-05T11:52:27.225" v="3" actId="1076"/>
          <ac:picMkLst>
            <pc:docMk/>
            <pc:sldMk cId="1397887581" sldId="257"/>
            <ac:picMk id="3" creationId="{7CE60BF8-32B9-404B-98EC-B258796E4A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163A0F-FEF7-E944-851A-12404FBB5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5601F5E-A8B8-CA49-8A4B-A5BB6D413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9A09078-98CE-BA41-A586-CB9F08DD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6FB426C-CFB4-FF44-9294-B2A558D3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6602FD7-B1ED-3346-87DD-020CA86D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120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54A0026-B724-FF44-9170-329C1CC6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DD801CA-EAB1-DB45-AADB-AA365C42B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F687579-FB50-F84D-9CF9-34B61965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9797AAC-4210-A440-8AB5-9551687D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D3317B1-72E5-FC44-A122-6E90E2E0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383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2FDAE9E7-A151-6E41-9A70-721B5EF02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4212E3E7-B6D1-0B4C-A686-58EE2A198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4AE8FEB-8515-2C4B-B02F-C4023820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50CF1F9-CA40-E547-A561-6B7C67FD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98F4DBD-8529-0548-ABD5-47D263F6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933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B94078-E160-8843-8A2E-2E7BE905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811A1F4-C930-5A4D-8ED1-9DE62FDD8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2DEAFED-354F-5145-ADF1-0B3133AC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316066A-206B-5A49-BC42-FCDF0E87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163F3A0-E72F-5C40-99AA-5919783E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1180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36152C-6275-8E48-8505-D899E0FB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BD5BB9F-2207-DB4F-A4FC-E34EA961C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95EF885-D50D-9442-8A5A-9533E4CB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EB87AA3-E298-7A45-B361-6452D42D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4CBE03-1D46-FD49-8914-4899B156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135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AB9982C-D84B-A845-93A0-72728358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FB538D3-15C3-D44A-951E-406BA5D03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CB8DB6D-F14F-B247-A35B-456EF2404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C0E0A42-1C9F-1A4A-AC4E-A0451104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F016003-059C-A147-9CFE-E4F439E0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A08BF84-12B9-E544-9472-11E356C3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873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411BC0C-DE8C-FD4C-8FD8-ED804B68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22F06EA-F8D2-2A4F-8434-6538F4A3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C1BE20E-DE2F-4345-8F86-3859E4A9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A95BAECA-9316-D240-8FDF-856BC1452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E5ACA100-09B9-5E46-827A-7C5B980E1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E84A5B09-FCCD-614B-9789-48A31527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61C29B7-C009-8243-AA1F-A6872689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35F360B-52DE-8442-BB28-D24B8A32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233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EFCE5D3-B4B9-2C40-8D54-67693179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282B798-9491-6B4F-A69A-1F1B61D7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26EFEAB-2AA4-4547-BEC7-53769B38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11152DE-6DAB-2D4D-AD21-1740E858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792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991F9ED-89F6-8B4A-AE73-F0EDE70A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CE4EA06-5FF0-E445-AF78-E8489742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809389F-7AA6-BA44-886D-5A2E2361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38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CA25A5A-871F-0A4E-AACC-69BADCE1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6C8F319-4508-D744-BE42-3C70AE93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6CCD814-BA29-5346-8393-C02F5AA3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4540440-1148-F244-9F3A-10884CF4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553FBD5-339E-764F-B7DA-CA913186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A5EE885-D1CB-5B40-AA9B-84F6D29C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753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D92687F-FB11-8C49-9D09-5321A8EF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50B7005B-1435-E446-BE04-56D8A62A4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E8F01C8-864F-F343-9E95-8F7383DD4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846752F-30E2-2B44-B78E-5CBDE02E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908B3FB-FE55-D54C-9A81-429100D1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57B3C50-4E4B-6940-9490-1AB06B3C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393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6158B4AF-C70C-7F47-9486-27D0D4B7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178D458-1DA5-2542-A3C2-315CE3F1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ABDF3D9-A92D-B940-A6C4-9AE574C7C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E58C3-5468-EA47-93F7-B49505F145AC}" type="datetimeFigureOut">
              <a:rPr lang="fr-FR" smtClean="0"/>
              <a:pPr/>
              <a:t>20/11/2018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996C07C-D199-6C49-958A-5F6F9F7D5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3D7BDBF-9D6F-4B42-A8ED-EEB62BE98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9B96-430D-0845-9226-D0BCD5A1A1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893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12807D-2223-EC4D-BE20-A7E83CF8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849" y="263306"/>
            <a:ext cx="8698302" cy="1265687"/>
          </a:xfrm>
        </p:spPr>
        <p:txBody>
          <a:bodyPr>
            <a:normAutofit fontScale="90000"/>
          </a:bodyPr>
          <a:lstStyle/>
          <a:p>
            <a:r>
              <a:rPr lang="fr-FR" sz="3200" b="1" i="1" dirty="0"/>
              <a:t>Erasmus project -first trip French team in Italy-</a:t>
            </a:r>
            <a:r>
              <a:rPr lang="fr-FR" sz="3200" b="1" i="1" dirty="0">
                <a:cs typeface="Calibri Light"/>
              </a:rPr>
              <a:t/>
            </a:r>
            <a:br>
              <a:rPr lang="fr-FR" sz="3200" b="1" i="1" dirty="0">
                <a:cs typeface="Calibri Light"/>
              </a:rPr>
            </a:br>
            <a:r>
              <a:rPr lang="fr-FR" sz="3200" b="1" i="1" dirty="0" err="1">
                <a:cs typeface="Calibri Light"/>
              </a:rPr>
              <a:t>from</a:t>
            </a:r>
            <a:r>
              <a:rPr lang="fr-FR" sz="3200" b="1" i="1" dirty="0">
                <a:cs typeface="Calibri Light"/>
              </a:rPr>
              <a:t> 03/12/18 to </a:t>
            </a:r>
            <a:r>
              <a:rPr lang="fr-FR" sz="3200" b="1" i="1" dirty="0" smtClean="0">
                <a:cs typeface="Calibri Light"/>
              </a:rPr>
              <a:t>03/17/18(13 au 18 </a:t>
            </a:r>
            <a:r>
              <a:rPr lang="fr-FR" sz="3200" b="1" i="1" dirty="0">
                <a:cs typeface="Calibri Light"/>
              </a:rPr>
              <a:t>mars)</a:t>
            </a:r>
            <a:br>
              <a:rPr lang="fr-FR" sz="3200" b="1" i="1" dirty="0">
                <a:cs typeface="Calibri Light"/>
              </a:rPr>
            </a:br>
            <a:r>
              <a:rPr lang="fr-FR" sz="3200" dirty="0"/>
              <a:t> </a:t>
            </a:r>
            <a:endParaRPr lang="fr-FR" sz="3200" dirty="0">
              <a:cs typeface="Calibri Ligh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A865A4E-F81E-E64B-84E1-2B9D92E7A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304" y="1265687"/>
            <a:ext cx="7940171" cy="271638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000" b="1" i="1" u="sng" dirty="0">
                <a:cs typeface="Calibri"/>
              </a:rPr>
              <a:t>Centro </a:t>
            </a:r>
            <a:r>
              <a:rPr lang="fr-FR" sz="2000" b="1" i="1" u="sng" dirty="0" err="1">
                <a:cs typeface="Calibri"/>
              </a:rPr>
              <a:t>Studi</a:t>
            </a:r>
            <a:r>
              <a:rPr lang="fr-FR" sz="2000" b="1" i="1" u="sng" dirty="0">
                <a:cs typeface="Calibri"/>
              </a:rPr>
              <a:t> </a:t>
            </a:r>
            <a:r>
              <a:rPr lang="fr-FR" sz="2000" b="1" i="1" u="sng" dirty="0" err="1">
                <a:cs typeface="Calibri"/>
              </a:rPr>
              <a:t>Frentano</a:t>
            </a:r>
            <a:r>
              <a:rPr lang="fr-FR" sz="2000" b="1" i="1" u="sng" dirty="0">
                <a:cs typeface="Calibri"/>
              </a:rPr>
              <a:t> </a:t>
            </a:r>
            <a:r>
              <a:rPr lang="fr-FR" sz="2000" b="1" i="1" u="sng" dirty="0" err="1">
                <a:cs typeface="Calibri"/>
              </a:rPr>
              <a:t>srl</a:t>
            </a:r>
            <a:endParaRPr lang="fr-FR" sz="2000" b="1" i="1" u="sng" dirty="0">
              <a:cs typeface="Calibri"/>
            </a:endParaRPr>
          </a:p>
          <a:p>
            <a:r>
              <a:rPr lang="fr-FR" sz="2000" b="1" i="1" u="sng" dirty="0">
                <a:cs typeface="Calibri"/>
              </a:rPr>
              <a:t>Via </a:t>
            </a:r>
            <a:r>
              <a:rPr lang="fr-FR" sz="2000" b="1" i="1" u="sng" dirty="0" err="1">
                <a:cs typeface="Calibri"/>
              </a:rPr>
              <a:t>Ciccarone</a:t>
            </a:r>
            <a:r>
              <a:rPr lang="fr-FR" sz="2000" b="1" i="1" u="sng" dirty="0">
                <a:cs typeface="Calibri"/>
              </a:rPr>
              <a:t>, 262</a:t>
            </a:r>
          </a:p>
          <a:p>
            <a:r>
              <a:rPr lang="fr-FR" sz="2000" b="1" i="1" u="sng" dirty="0">
                <a:cs typeface="Calibri"/>
              </a:rPr>
              <a:t>The international </a:t>
            </a:r>
            <a:r>
              <a:rPr lang="fr-FR" sz="2000" b="1" i="1" u="sng" dirty="0" err="1">
                <a:cs typeface="Calibri"/>
              </a:rPr>
              <a:t>students</a:t>
            </a:r>
            <a:r>
              <a:rPr lang="fr-FR" sz="2000" b="1" i="1" u="sng" dirty="0">
                <a:cs typeface="Calibri"/>
              </a:rPr>
              <a:t>' teams</a:t>
            </a:r>
          </a:p>
          <a:p>
            <a:endParaRPr lang="fr-FR" sz="4800" b="1" i="1" u="sng" dirty="0">
              <a:cs typeface="Calibri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xmlns="" id="{88BF20A6-8D96-8045-A2F7-6AB0DC4AC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64" b="28757"/>
          <a:stretch/>
        </p:blipFill>
        <p:spPr>
          <a:xfrm>
            <a:off x="986089" y="2930985"/>
            <a:ext cx="4252780" cy="3025040"/>
          </a:xfrm>
          <a:prstGeom prst="rect">
            <a:avLst/>
          </a:prstGeom>
        </p:spPr>
      </p:pic>
      <p:pic>
        <p:nvPicPr>
          <p:cNvPr id="4" name="Image 4" descr="Une image contenant intérieur, mur, personne, plafond&#10;&#10;Description générée avec un niveau de confiance très élevé">
            <a:extLst>
              <a:ext uri="{FF2B5EF4-FFF2-40B4-BE49-F238E27FC236}">
                <a16:creationId xmlns:a16="http://schemas.microsoft.com/office/drawing/2014/main" xmlns="" id="{F2094B5B-7C56-4E5B-9978-6C264E8302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0169" y="1270244"/>
            <a:ext cx="3036277" cy="1709127"/>
          </a:xfrm>
          <a:prstGeom prst="rect">
            <a:avLst/>
          </a:prstGeom>
        </p:spPr>
      </p:pic>
      <p:pic>
        <p:nvPicPr>
          <p:cNvPr id="5" name="Image 6" descr="Une image contenant personne, intérieur, table, mur&#10;&#10;Description générée avec un niveau de confiance très élevé">
            <a:extLst>
              <a:ext uri="{FF2B5EF4-FFF2-40B4-BE49-F238E27FC236}">
                <a16:creationId xmlns:a16="http://schemas.microsoft.com/office/drawing/2014/main" xmlns="" id="{FDC0CCF3-F3F6-4292-B4A9-0BC34A47CC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785" y="801321"/>
            <a:ext cx="2244969" cy="1259742"/>
          </a:xfrm>
          <a:prstGeom prst="rect">
            <a:avLst/>
          </a:prstGeom>
        </p:spPr>
      </p:pic>
      <p:pic>
        <p:nvPicPr>
          <p:cNvPr id="8" name="Image 8" descr="Une image contenant personne, mur, intérieur, tenant&#10;&#10;Description générée avec un niveau de confiance très élevé">
            <a:extLst>
              <a:ext uri="{FF2B5EF4-FFF2-40B4-BE49-F238E27FC236}">
                <a16:creationId xmlns:a16="http://schemas.microsoft.com/office/drawing/2014/main" xmlns="" id="{1A4ED1B6-2E19-4115-A540-E5B24BC995C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9414" y="3878630"/>
            <a:ext cx="4482122" cy="251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9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29EA36D2-901B-3143-A46B-E7A414C7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304" y="495299"/>
            <a:ext cx="3919923" cy="533401"/>
          </a:xfrm>
        </p:spPr>
        <p:txBody>
          <a:bodyPr/>
          <a:lstStyle/>
          <a:p>
            <a:r>
              <a:rPr lang="fr-FR" b="1" i="1" dirty="0" err="1">
                <a:cs typeface="Calibri Light"/>
              </a:rPr>
              <a:t>Arrival</a:t>
            </a:r>
            <a:r>
              <a:rPr lang="fr-FR" b="1" i="1" dirty="0">
                <a:cs typeface="Calibri Light"/>
              </a:rPr>
              <a:t> at </a:t>
            </a:r>
            <a:r>
              <a:rPr lang="fr-FR" b="1" i="1" dirty="0" err="1">
                <a:cs typeface="Calibri Light"/>
              </a:rPr>
              <a:t>Vasto</a:t>
            </a:r>
            <a:endParaRPr lang="fr-FR" b="1" i="1" dirty="0">
              <a:cs typeface="Calibri Light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74349C1C-0BAD-9241-86EF-FE36A6C28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981" y="1797930"/>
            <a:ext cx="4379348" cy="52406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700" dirty="0"/>
              <a:t>On Monday, </a:t>
            </a:r>
            <a:r>
              <a:rPr lang="fr-FR" sz="2700" dirty="0" err="1"/>
              <a:t>we</a:t>
            </a:r>
            <a:r>
              <a:rPr lang="fr-FR" sz="2700" dirty="0"/>
              <a:t> </a:t>
            </a:r>
            <a:r>
              <a:rPr lang="fr-FR" sz="2700" dirty="0" err="1"/>
              <a:t>arrived</a:t>
            </a:r>
            <a:r>
              <a:rPr lang="fr-FR" sz="2700" dirty="0"/>
              <a:t> in Roma, </a:t>
            </a:r>
            <a:r>
              <a:rPr lang="fr-FR" sz="2700" dirty="0" err="1"/>
              <a:t>discovered</a:t>
            </a:r>
            <a:r>
              <a:rPr lang="fr-FR" sz="2700" dirty="0"/>
              <a:t> the </a:t>
            </a:r>
            <a:r>
              <a:rPr lang="fr-FR" sz="2700" dirty="0" err="1"/>
              <a:t>hotel</a:t>
            </a:r>
            <a:r>
              <a:rPr lang="fr-FR" sz="2700" dirty="0"/>
              <a:t> in </a:t>
            </a:r>
            <a:r>
              <a:rPr lang="fr-FR" sz="2700" dirty="0" err="1"/>
              <a:t>Vasto</a:t>
            </a:r>
            <a:r>
              <a:rPr lang="fr-FR" sz="2700" dirty="0"/>
              <a:t> and </a:t>
            </a:r>
            <a:r>
              <a:rPr lang="fr-FR" sz="2700" dirty="0" err="1"/>
              <a:t>went</a:t>
            </a:r>
            <a:r>
              <a:rPr lang="fr-FR" sz="2700" dirty="0"/>
              <a:t> for a walk on the beach.</a:t>
            </a:r>
          </a:p>
          <a:p>
            <a:endParaRPr lang="fr-FR" sz="2700" dirty="0"/>
          </a:p>
          <a:p>
            <a:endParaRPr lang="fr-FR" sz="2700" dirty="0"/>
          </a:p>
        </p:txBody>
      </p:sp>
      <p:pic>
        <p:nvPicPr>
          <p:cNvPr id="11" name="Image 11">
            <a:extLst>
              <a:ext uri="{FF2B5EF4-FFF2-40B4-BE49-F238E27FC236}">
                <a16:creationId xmlns:a16="http://schemas.microsoft.com/office/drawing/2014/main" xmlns="" id="{F0D67AC2-019C-4549-8FAB-CEF2DB4C8A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08" b="20408"/>
          <a:stretch/>
        </p:blipFill>
        <p:spPr>
          <a:xfrm>
            <a:off x="6461691" y="1542160"/>
            <a:ext cx="3939788" cy="3113843"/>
          </a:xfrm>
          <a:prstGeom prst="rect">
            <a:avLst/>
          </a:prstGeom>
        </p:spPr>
      </p:pic>
      <p:pic>
        <p:nvPicPr>
          <p:cNvPr id="13" name="Image 13">
            <a:extLst>
              <a:ext uri="{FF2B5EF4-FFF2-40B4-BE49-F238E27FC236}">
                <a16:creationId xmlns:a16="http://schemas.microsoft.com/office/drawing/2014/main" xmlns="" id="{914D4BF2-094B-7541-8A11-AC0D9731E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536" y="3513462"/>
            <a:ext cx="3932237" cy="326214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0232043-00EC-D942-A980-FFF0B7A16AB5}"/>
              </a:ext>
            </a:extLst>
          </p:cNvPr>
          <p:cNvSpPr txBox="1"/>
          <p:nvPr/>
        </p:nvSpPr>
        <p:spPr>
          <a:xfrm>
            <a:off x="6807199" y="4775200"/>
            <a:ext cx="359428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b="1" dirty="0"/>
              <a:t>Roma </a:t>
            </a:r>
            <a:r>
              <a:rPr lang="fr-FR" sz="2000" b="1" dirty="0" err="1"/>
              <a:t>from</a:t>
            </a:r>
            <a:r>
              <a:rPr lang="fr-FR" sz="2000" b="1" dirty="0"/>
              <a:t> the sky </a:t>
            </a:r>
            <a:endParaRPr lang="fr-FR" sz="2000" b="1" dirty="0">
              <a:cs typeface="Calibri"/>
            </a:endParaRP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xmlns="" id="{7CE60BF8-32B9-404B-98EC-B258796E4A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4093" y="5148629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8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9255D4-AB19-C742-894D-E06CFF1F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5" y="321753"/>
            <a:ext cx="3860351" cy="579408"/>
          </a:xfrm>
        </p:spPr>
        <p:txBody>
          <a:bodyPr>
            <a:normAutofit/>
          </a:bodyPr>
          <a:lstStyle/>
          <a:p>
            <a:r>
              <a:rPr lang="fr-FR" b="1" u="sng" dirty="0">
                <a:cs typeface="Calibri Light"/>
              </a:rPr>
              <a:t>Centro </a:t>
            </a:r>
            <a:r>
              <a:rPr lang="fr-FR" b="1" u="sng" dirty="0" err="1">
                <a:cs typeface="Calibri Light"/>
              </a:rPr>
              <a:t>Studi</a:t>
            </a:r>
            <a:r>
              <a:rPr lang="fr-FR" b="1" u="sng" dirty="0">
                <a:cs typeface="Calibri Light"/>
              </a:rPr>
              <a:t> </a:t>
            </a:r>
            <a:r>
              <a:rPr lang="fr-FR" b="1" u="sng" dirty="0" err="1">
                <a:cs typeface="Calibri Light"/>
              </a:rPr>
              <a:t>Frentan</a:t>
            </a:r>
            <a:r>
              <a:rPr lang="fr-FR" b="1" u="sng" dirty="0">
                <a:cs typeface="Calibri Light"/>
              </a:rPr>
              <a:t>  </a:t>
            </a:r>
            <a:endParaRPr lang="fr-FR" b="1" dirty="0">
              <a:cs typeface="Calibri Light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B0A52FAB-6720-E24E-8DEA-F7FB5407B3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57" b="27757"/>
          <a:stretch/>
        </p:blipFill>
        <p:spPr>
          <a:xfrm>
            <a:off x="122117" y="3337846"/>
            <a:ext cx="3873384" cy="282070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66A2322-C00D-C74B-9C3D-DC1A335AB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7406" y="904264"/>
            <a:ext cx="5039764" cy="23938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700" b="1" dirty="0"/>
              <a:t>On Tuesday, </a:t>
            </a:r>
            <a:r>
              <a:rPr lang="fr-FR" sz="2700" b="1" dirty="0" err="1"/>
              <a:t>we</a:t>
            </a:r>
            <a:r>
              <a:rPr lang="fr-FR" sz="2700" b="1" dirty="0"/>
              <a:t> met the </a:t>
            </a:r>
            <a:r>
              <a:rPr lang="fr-FR" sz="2700" b="1" dirty="0" err="1"/>
              <a:t>members</a:t>
            </a:r>
            <a:r>
              <a:rPr lang="fr-FR" sz="2700" b="1" dirty="0"/>
              <a:t> of the </a:t>
            </a:r>
            <a:r>
              <a:rPr lang="fr-FR" sz="2700" b="1" dirty="0" err="1"/>
              <a:t>other</a:t>
            </a:r>
            <a:r>
              <a:rPr lang="fr-FR" sz="2700" b="1" dirty="0"/>
              <a:t> groups and made </a:t>
            </a:r>
            <a:r>
              <a:rPr lang="fr-FR" sz="2700" b="1" dirty="0" err="1"/>
              <a:t>our</a:t>
            </a:r>
            <a:r>
              <a:rPr lang="fr-FR" sz="2700" b="1" dirty="0"/>
              <a:t> </a:t>
            </a:r>
            <a:r>
              <a:rPr lang="fr-FR" sz="2700" b="1" dirty="0" err="1"/>
              <a:t>presentations</a:t>
            </a:r>
            <a:r>
              <a:rPr lang="fr-FR" sz="2700" b="1" dirty="0"/>
              <a:t>, </a:t>
            </a:r>
            <a:r>
              <a:rPr lang="fr-FR" sz="2700" b="1" dirty="0" err="1"/>
              <a:t>talked</a:t>
            </a:r>
            <a:r>
              <a:rPr lang="fr-FR" sz="2700" b="1" dirty="0"/>
              <a:t> about</a:t>
            </a:r>
            <a:r>
              <a:rPr lang="fr-FR" sz="2700" b="1" dirty="0">
                <a:cs typeface="Calibri"/>
              </a:rPr>
              <a:t>  migrations in </a:t>
            </a:r>
            <a:r>
              <a:rPr lang="fr-FR" sz="2700" b="1" dirty="0" err="1">
                <a:cs typeface="Calibri"/>
              </a:rPr>
              <a:t>our</a:t>
            </a:r>
            <a:r>
              <a:rPr lang="fr-FR" sz="2700" b="1" dirty="0">
                <a:cs typeface="Calibri"/>
              </a:rPr>
              <a:t> </a:t>
            </a:r>
            <a:r>
              <a:rPr lang="fr-FR" sz="2700" b="1" dirty="0" err="1">
                <a:cs typeface="Calibri"/>
              </a:rPr>
              <a:t>own</a:t>
            </a:r>
            <a:r>
              <a:rPr lang="fr-FR" sz="2700" b="1" dirty="0">
                <a:cs typeface="Calibri"/>
              </a:rPr>
              <a:t> country.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xmlns="" id="{DAC6775C-8661-D142-82E2-6D20DF9B9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3228" y="527908"/>
            <a:ext cx="3456381" cy="521162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DB1CF1F-1038-CA4C-B6F9-F2C3AFFD7F8D}"/>
              </a:ext>
            </a:extLst>
          </p:cNvPr>
          <p:cNvSpPr txBox="1"/>
          <p:nvPr/>
        </p:nvSpPr>
        <p:spPr>
          <a:xfrm>
            <a:off x="4013644" y="5410453"/>
            <a:ext cx="230859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fr-FR" sz="2000" b="1" dirty="0" err="1"/>
              <a:t>Leaving</a:t>
            </a:r>
            <a:r>
              <a:rPr lang="fr-FR" sz="2000" b="1" dirty="0"/>
              <a:t> for high school</a:t>
            </a:r>
            <a:endParaRPr lang="fr-FR" sz="2000" b="1" dirty="0"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026B3B9C-189F-E94E-9040-A60E1D058FFC}"/>
              </a:ext>
            </a:extLst>
          </p:cNvPr>
          <p:cNvSpPr txBox="1"/>
          <p:nvPr/>
        </p:nvSpPr>
        <p:spPr>
          <a:xfrm>
            <a:off x="7101340" y="5852485"/>
            <a:ext cx="3360155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b="1" dirty="0" err="1"/>
              <a:t>Italian’s</a:t>
            </a:r>
            <a:r>
              <a:rPr lang="fr-FR" sz="2000" b="1" dirty="0"/>
              <a:t> </a:t>
            </a:r>
            <a:r>
              <a:rPr lang="fr-FR" sz="2000" b="1" dirty="0" err="1"/>
              <a:t>presentation</a:t>
            </a:r>
            <a:r>
              <a:rPr lang="fr-FR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8099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1F689C-14D6-6D44-96DE-086B7AF8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168" y="-2174875"/>
            <a:ext cx="10515600" cy="1325563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7421F266-C603-F947-8C1B-238CBF51E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9677"/>
            <a:ext cx="10515600" cy="57672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700" b="1" dirty="0" err="1"/>
              <a:t>We</a:t>
            </a:r>
            <a:r>
              <a:rPr lang="fr-FR" sz="2700" b="1" dirty="0"/>
              <a:t> </a:t>
            </a:r>
            <a:r>
              <a:rPr lang="fr-FR" sz="2700" b="1" dirty="0" err="1"/>
              <a:t>ended</a:t>
            </a:r>
            <a:r>
              <a:rPr lang="fr-FR" sz="2700" b="1" dirty="0"/>
              <a:t> </a:t>
            </a:r>
            <a:r>
              <a:rPr lang="fr-FR" sz="2700" b="1" dirty="0" err="1"/>
              <a:t>with</a:t>
            </a:r>
            <a:r>
              <a:rPr lang="fr-FR" sz="2700" b="1" dirty="0"/>
              <a:t> the  </a:t>
            </a:r>
            <a:r>
              <a:rPr lang="fr-FR" sz="2700" b="1" dirty="0" err="1"/>
              <a:t>visit</a:t>
            </a:r>
            <a:r>
              <a:rPr lang="fr-FR" sz="2700" b="1" dirty="0"/>
              <a:t> of  the city all </a:t>
            </a:r>
            <a:r>
              <a:rPr lang="fr-FR" sz="2700" b="1" dirty="0" err="1"/>
              <a:t>together</a:t>
            </a:r>
            <a:r>
              <a:rPr lang="fr-FR" sz="2700" b="1" dirty="0"/>
              <a:t>.</a:t>
            </a:r>
            <a:endParaRPr lang="fr-FR" sz="2700" b="1" dirty="0">
              <a:cs typeface="Calibri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2E166604-6CDB-374F-82C2-6668B1FB3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85872" y="1217510"/>
            <a:ext cx="2860399" cy="3810140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xmlns="" id="{FFE64246-C56C-E848-AFC9-D0BFF5539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954" y="1189170"/>
            <a:ext cx="2258013" cy="40236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5098AF2-6D93-1B48-81DA-8129F3698FF3}"/>
              </a:ext>
            </a:extLst>
          </p:cNvPr>
          <p:cNvSpPr txBox="1"/>
          <p:nvPr/>
        </p:nvSpPr>
        <p:spPr>
          <a:xfrm>
            <a:off x="2567620" y="5479189"/>
            <a:ext cx="8695777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3"/>
            <a:r>
              <a:rPr lang="fr-FR" sz="2600" b="1" dirty="0"/>
              <a:t>First </a:t>
            </a:r>
            <a:r>
              <a:rPr lang="fr-FR" sz="2600" b="1" dirty="0" err="1"/>
              <a:t>visit</a:t>
            </a:r>
            <a:r>
              <a:rPr lang="fr-FR" sz="2600" b="1" dirty="0"/>
              <a:t> of </a:t>
            </a:r>
            <a:r>
              <a:rPr lang="fr-FR" sz="2600" b="1" dirty="0" err="1"/>
              <a:t>Vasto</a:t>
            </a:r>
            <a:r>
              <a:rPr lang="fr-FR" sz="2600" b="1" dirty="0">
                <a:cs typeface="Calibri"/>
              </a:rPr>
              <a:t>, </a:t>
            </a:r>
            <a:r>
              <a:rPr lang="fr-FR" sz="2600" b="1" dirty="0" err="1">
                <a:cs typeface="Calibri"/>
              </a:rPr>
              <a:t>its</a:t>
            </a:r>
            <a:r>
              <a:rPr lang="fr-FR" sz="2600" b="1" dirty="0">
                <a:cs typeface="Calibri"/>
              </a:rPr>
              <a:t> monuments,</a:t>
            </a:r>
          </a:p>
          <a:p>
            <a:pPr lvl="3"/>
            <a:r>
              <a:rPr lang="fr-FR" sz="2600" b="1" dirty="0">
                <a:cs typeface="Calibri"/>
              </a:rPr>
              <a:t>Meeting </a:t>
            </a:r>
            <a:r>
              <a:rPr lang="fr-FR" sz="2600" b="1" dirty="0" err="1">
                <a:cs typeface="Calibri"/>
              </a:rPr>
              <a:t>with</a:t>
            </a:r>
            <a:r>
              <a:rPr lang="fr-FR" sz="2600" b="1" dirty="0">
                <a:cs typeface="Calibri"/>
              </a:rPr>
              <a:t> </a:t>
            </a:r>
            <a:r>
              <a:rPr lang="fr-FR" sz="2600" b="1" dirty="0" err="1">
                <a:cs typeface="Calibri"/>
              </a:rPr>
              <a:t>other</a:t>
            </a:r>
            <a:r>
              <a:rPr lang="fr-FR" sz="2600" b="1" dirty="0">
                <a:cs typeface="Calibri"/>
              </a:rPr>
              <a:t> countries</a:t>
            </a:r>
          </a:p>
        </p:txBody>
      </p:sp>
      <p:pic>
        <p:nvPicPr>
          <p:cNvPr id="6" name="Image 7" descr="Une image contenant personne, plancher, intérieur, group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DD0197DF-E30F-4031-A2AD-F281E454EA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3042" y="2082381"/>
            <a:ext cx="3821501" cy="21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4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3A8603-36E5-D24E-A7AD-D714F040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82553"/>
            <a:ext cx="3184615" cy="641308"/>
          </a:xfrm>
        </p:spPr>
        <p:txBody>
          <a:bodyPr/>
          <a:lstStyle/>
          <a:p>
            <a:r>
              <a:rPr lang="fr-FR" b="1" i="1" dirty="0"/>
              <a:t>Roma</a:t>
            </a:r>
            <a:r>
              <a:rPr lang="fr-FR" b="1" i="1" dirty="0">
                <a:cs typeface="Calibri Light"/>
              </a:rPr>
              <a:t> </a:t>
            </a:r>
            <a:r>
              <a:rPr lang="fr-FR" b="1" i="1" dirty="0" err="1">
                <a:cs typeface="Calibri Light"/>
              </a:rPr>
              <a:t>visit</a:t>
            </a:r>
            <a:endParaRPr lang="fr-FR" b="1" i="1" dirty="0">
              <a:cs typeface="Calibri Light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016DE90-8DDE-8C41-84AA-7B2D8F23D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03901"/>
            <a:ext cx="3932237" cy="4565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700" b="1" dirty="0"/>
              <a:t>On </a:t>
            </a:r>
            <a:r>
              <a:rPr lang="fr-FR" sz="2700" b="1" dirty="0" err="1"/>
              <a:t>Wednesday</a:t>
            </a:r>
            <a:r>
              <a:rPr lang="fr-FR" sz="2700" b="1" dirty="0"/>
              <a:t>, </a:t>
            </a:r>
            <a:r>
              <a:rPr lang="fr-FR" sz="2700" b="1" dirty="0" err="1"/>
              <a:t>we</a:t>
            </a:r>
            <a:r>
              <a:rPr lang="fr-FR" sz="2700" b="1" dirty="0"/>
              <a:t> </a:t>
            </a:r>
            <a:r>
              <a:rPr lang="fr-FR" sz="2700" b="1" dirty="0" err="1"/>
              <a:t>visited</a:t>
            </a:r>
            <a:r>
              <a:rPr lang="fr-FR" sz="2700" b="1" dirty="0"/>
              <a:t> Roma </a:t>
            </a:r>
            <a:r>
              <a:rPr lang="fr-FR" sz="2700" b="1" dirty="0" err="1"/>
              <a:t>where</a:t>
            </a:r>
            <a:r>
              <a:rPr lang="fr-FR" sz="2700" b="1" dirty="0"/>
              <a:t> </a:t>
            </a:r>
            <a:r>
              <a:rPr lang="fr-FR" sz="2700" b="1" dirty="0" err="1"/>
              <a:t>we</a:t>
            </a:r>
            <a:r>
              <a:rPr lang="fr-FR" sz="2700" b="1" dirty="0"/>
              <a:t> met </a:t>
            </a:r>
            <a:r>
              <a:rPr lang="fr-FR" sz="2700" b="1" dirty="0" err="1"/>
              <a:t>various</a:t>
            </a:r>
            <a:r>
              <a:rPr lang="fr-FR" sz="2700" b="1" dirty="0"/>
              <a:t> migrants and </a:t>
            </a:r>
            <a:r>
              <a:rPr lang="fr-FR" sz="2700" b="1" dirty="0" err="1"/>
              <a:t>see</a:t>
            </a:r>
            <a:r>
              <a:rPr lang="fr-FR" sz="2700" b="1" dirty="0"/>
              <a:t> how </a:t>
            </a:r>
            <a:r>
              <a:rPr lang="fr-FR" sz="2700" b="1" dirty="0" err="1"/>
              <a:t>they</a:t>
            </a:r>
            <a:r>
              <a:rPr lang="fr-FR" sz="2700" b="1" dirty="0"/>
              <a:t> </a:t>
            </a:r>
            <a:r>
              <a:rPr lang="fr-FR" sz="2700" b="1" dirty="0" err="1"/>
              <a:t>lived</a:t>
            </a:r>
            <a:r>
              <a:rPr lang="fr-FR" sz="2700" b="1" dirty="0"/>
              <a:t>.</a:t>
            </a:r>
            <a:endParaRPr lang="fr-FR" sz="2700" b="1" dirty="0">
              <a:cs typeface="Calibri"/>
            </a:endParaRPr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xmlns="" id="{11B0960F-6989-304F-849E-F88350AEB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597" y="1470147"/>
            <a:ext cx="2964304" cy="3948546"/>
          </a:xfrm>
          <a:prstGeom prst="rect">
            <a:avLst/>
          </a:prstGeom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xmlns="" id="{B09DEF3F-668E-4C4C-9D04-51E7B2D3B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8914" y="795988"/>
            <a:ext cx="2964304" cy="3948546"/>
          </a:xfrm>
          <a:prstGeom prst="rect">
            <a:avLst/>
          </a:prstGeom>
        </p:spPr>
      </p:pic>
      <p:pic>
        <p:nvPicPr>
          <p:cNvPr id="13" name="Image 13">
            <a:extLst>
              <a:ext uri="{FF2B5EF4-FFF2-40B4-BE49-F238E27FC236}">
                <a16:creationId xmlns:a16="http://schemas.microsoft.com/office/drawing/2014/main" xmlns="" id="{A32BBFEA-356D-464E-868E-E33A4110EA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2891" t="29622" r="1" b="21737"/>
          <a:stretch/>
        </p:blipFill>
        <p:spPr>
          <a:xfrm>
            <a:off x="-421622" y="3591411"/>
            <a:ext cx="4351130" cy="230624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58227FA-CCE7-6F47-8BB8-BF0696B5012C}"/>
              </a:ext>
            </a:extLst>
          </p:cNvPr>
          <p:cNvSpPr txBox="1"/>
          <p:nvPr/>
        </p:nvSpPr>
        <p:spPr>
          <a:xfrm>
            <a:off x="9106666" y="4902883"/>
            <a:ext cx="1828800" cy="4462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fr-FR" sz="2200" b="1" dirty="0"/>
              <a:t>The Coliseum</a:t>
            </a:r>
            <a:endParaRPr lang="fr-FR" sz="2200" b="1" dirty="0">
              <a:cs typeface="Calibri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5F2A25CB-28C6-564A-99DA-DD3459FB97A6}"/>
              </a:ext>
            </a:extLst>
          </p:cNvPr>
          <p:cNvSpPr txBox="1"/>
          <p:nvPr/>
        </p:nvSpPr>
        <p:spPr>
          <a:xfrm>
            <a:off x="5457193" y="5560717"/>
            <a:ext cx="2396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sz="25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27775B5E-2A56-854A-92F7-B0430DA3FCA4}"/>
              </a:ext>
            </a:extLst>
          </p:cNvPr>
          <p:cNvSpPr txBox="1"/>
          <p:nvPr/>
        </p:nvSpPr>
        <p:spPr>
          <a:xfrm>
            <a:off x="5211918" y="5564717"/>
            <a:ext cx="33269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fr-FR" sz="2400" b="1" dirty="0"/>
              <a:t>Trevi Fountain</a:t>
            </a:r>
            <a:endParaRPr lang="fr-FR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4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E4E79A-ED2B-ED4E-A206-CC91BB94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0646"/>
            <a:ext cx="3788464" cy="536780"/>
          </a:xfrm>
        </p:spPr>
        <p:txBody>
          <a:bodyPr/>
          <a:lstStyle/>
          <a:p>
            <a:r>
              <a:rPr lang="fr-FR" b="1" dirty="0">
                <a:cs typeface="Calibri Light"/>
              </a:rPr>
              <a:t>   </a:t>
            </a:r>
            <a:r>
              <a:rPr lang="fr-FR" b="1" dirty="0" err="1">
                <a:cs typeface="Calibri Light"/>
              </a:rPr>
              <a:t>Italy</a:t>
            </a:r>
            <a:r>
              <a:rPr lang="fr-FR" b="1" dirty="0">
                <a:cs typeface="Calibri Light"/>
              </a:rPr>
              <a:t> and migration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A811B30-C637-F745-B7A0-A01CAF4FB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1310968"/>
            <a:ext cx="3802841" cy="42110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700" b="1" dirty="0"/>
              <a:t>We </a:t>
            </a:r>
            <a:r>
              <a:rPr lang="fr-FR" sz="2700" b="1" dirty="0" err="1"/>
              <a:t>watched</a:t>
            </a:r>
            <a:r>
              <a:rPr lang="fr-FR" sz="2700" b="1" dirty="0"/>
              <a:t> a movie about the immigration of a </a:t>
            </a:r>
            <a:r>
              <a:rPr lang="fr-FR" sz="2700" b="1" dirty="0" err="1"/>
              <a:t>young</a:t>
            </a:r>
            <a:r>
              <a:rPr lang="fr-FR" sz="2700" b="1" dirty="0"/>
              <a:t> African.</a:t>
            </a:r>
            <a:endParaRPr lang="fr-FR" sz="2700" b="1" dirty="0">
              <a:cs typeface="Calibri"/>
            </a:endParaRPr>
          </a:p>
          <a:p>
            <a:r>
              <a:rPr lang="fr-FR" sz="2700" b="1" dirty="0"/>
              <a:t>  </a:t>
            </a:r>
            <a:r>
              <a:rPr lang="fr-FR" sz="2700" b="1" u="sng" dirty="0"/>
              <a:t>Un </a:t>
            </a:r>
            <a:r>
              <a:rPr lang="fr-FR" sz="2700" b="1" u="sng" dirty="0" err="1"/>
              <a:t>altro</a:t>
            </a:r>
            <a:r>
              <a:rPr lang="fr-FR" sz="2700" b="1" u="sng" dirty="0"/>
              <a:t> </a:t>
            </a:r>
            <a:r>
              <a:rPr lang="fr-FR" sz="2700" b="1" u="sng" dirty="0" err="1"/>
              <a:t>mondo</a:t>
            </a:r>
            <a:r>
              <a:rPr lang="fr-FR" sz="2700" b="1" dirty="0"/>
              <a:t> by Silvio </a:t>
            </a:r>
            <a:r>
              <a:rPr lang="fr-FR" sz="2700" b="1" dirty="0" err="1"/>
              <a:t>Muccino</a:t>
            </a:r>
            <a:r>
              <a:rPr lang="fr-FR" sz="2700" b="1" dirty="0"/>
              <a:t>.</a:t>
            </a:r>
            <a:endParaRPr lang="fr-FR" sz="2700" b="1" dirty="0">
              <a:cs typeface="Calibri"/>
            </a:endParaRPr>
          </a:p>
          <a:p>
            <a:r>
              <a:rPr lang="fr-FR" sz="2700" b="1"/>
              <a:t>Then,</a:t>
            </a:r>
            <a:r>
              <a:rPr lang="fr-FR" sz="2700" b="1" dirty="0"/>
              <a:t> we met a cameraman to </a:t>
            </a:r>
            <a:r>
              <a:rPr lang="fr-FR" sz="2700" b="1" dirty="0" err="1"/>
              <a:t>discover</a:t>
            </a:r>
            <a:r>
              <a:rPr lang="fr-FR" sz="2700" b="1" dirty="0"/>
              <a:t> the different </a:t>
            </a:r>
            <a:r>
              <a:rPr lang="fr-FR" sz="2700" b="1" dirty="0" err="1"/>
              <a:t>ways</a:t>
            </a:r>
            <a:r>
              <a:rPr lang="fr-FR" sz="2700" b="1" dirty="0"/>
              <a:t> of </a:t>
            </a:r>
            <a:r>
              <a:rPr lang="fr-FR" sz="2700" b="1" dirty="0" err="1"/>
              <a:t>filming</a:t>
            </a:r>
            <a:r>
              <a:rPr lang="fr-FR" sz="2700" b="1" dirty="0"/>
              <a:t> future short films.</a:t>
            </a:r>
            <a:endParaRPr lang="fr-FR" sz="2700" b="1" dirty="0">
              <a:cs typeface="Calibri"/>
            </a:endParaRPr>
          </a:p>
        </p:txBody>
      </p:sp>
      <p:pic>
        <p:nvPicPr>
          <p:cNvPr id="13" name="Image 13">
            <a:extLst>
              <a:ext uri="{FF2B5EF4-FFF2-40B4-BE49-F238E27FC236}">
                <a16:creationId xmlns:a16="http://schemas.microsoft.com/office/drawing/2014/main" xmlns="" id="{19A13F4C-BDD1-7F4C-9ACF-852340652C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57" b="27757"/>
          <a:stretch/>
        </p:blipFill>
        <p:spPr>
          <a:xfrm>
            <a:off x="4360862" y="238085"/>
            <a:ext cx="7008812" cy="63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3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6800B72-7DED-C645-A5CC-2107D2A0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69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fr-FR" b="1" i="1" dirty="0" err="1">
                <a:cs typeface="Calibri Light"/>
              </a:rPr>
              <a:t>Vasto</a:t>
            </a:r>
            <a:r>
              <a:rPr lang="fr-FR" b="1" i="1" dirty="0">
                <a:cs typeface="Calibri Light"/>
              </a:rPr>
              <a:t> </a:t>
            </a:r>
            <a:r>
              <a:rPr lang="fr-FR" b="1" i="1" dirty="0" err="1">
                <a:cs typeface="Calibri Light"/>
              </a:rPr>
              <a:t>Townhall</a:t>
            </a:r>
            <a:endParaRPr lang="fr-FR" dirty="0" err="1">
              <a:cs typeface="Calibri Light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0CA98C1A-9144-614C-AA27-1130AEEA82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57" b="27757"/>
          <a:stretch/>
        </p:blipFill>
        <p:spPr>
          <a:xfrm>
            <a:off x="551263" y="3487235"/>
            <a:ext cx="3010360" cy="237700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96B465D-540D-3448-AFAA-94A91BD06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953" y="1343113"/>
            <a:ext cx="5083971" cy="44016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800" b="1" dirty="0"/>
              <a:t>We met the </a:t>
            </a:r>
            <a:r>
              <a:rPr lang="fr-FR" sz="2800" b="1" dirty="0" err="1"/>
              <a:t>mayor</a:t>
            </a:r>
            <a:r>
              <a:rPr lang="fr-FR" sz="2800" b="1" dirty="0"/>
              <a:t> of </a:t>
            </a:r>
            <a:r>
              <a:rPr lang="fr-FR" sz="2800" b="1" dirty="0" err="1"/>
              <a:t>Vasto</a:t>
            </a:r>
            <a:r>
              <a:rPr lang="fr-FR" sz="2800" b="1" dirty="0"/>
              <a:t>, </a:t>
            </a:r>
            <a:r>
              <a:rPr lang="fr-FR" sz="2800" b="1" dirty="0" err="1"/>
              <a:t>visited</a:t>
            </a:r>
            <a:r>
              <a:rPr lang="fr-FR" sz="2800" b="1" dirty="0"/>
              <a:t> the </a:t>
            </a:r>
            <a:r>
              <a:rPr lang="fr-FR" sz="2800" b="1" dirty="0" err="1"/>
              <a:t>town</a:t>
            </a:r>
            <a:r>
              <a:rPr lang="fr-FR" sz="2800" b="1" dirty="0"/>
              <a:t> hall and </a:t>
            </a:r>
            <a:r>
              <a:rPr lang="fr-FR" sz="2800" b="1" dirty="0" err="1"/>
              <a:t>several</a:t>
            </a:r>
            <a:r>
              <a:rPr lang="fr-FR" sz="2800" b="1" dirty="0"/>
              <a:t> </a:t>
            </a:r>
            <a:r>
              <a:rPr lang="fr-FR" sz="2800" b="1" dirty="0" err="1"/>
              <a:t>museums.Finally</a:t>
            </a:r>
            <a:r>
              <a:rPr lang="fr-FR" sz="2800" b="1" dirty="0"/>
              <a:t>, </a:t>
            </a:r>
            <a:r>
              <a:rPr lang="fr-FR" sz="2800" b="1" dirty="0" err="1"/>
              <a:t>we</a:t>
            </a:r>
            <a:r>
              <a:rPr lang="fr-FR" sz="2800" b="1" dirty="0"/>
              <a:t> </a:t>
            </a:r>
            <a:r>
              <a:rPr lang="fr-FR" sz="2800" b="1" dirty="0" err="1"/>
              <a:t>organized</a:t>
            </a:r>
            <a:r>
              <a:rPr lang="fr-FR" sz="2800" b="1" dirty="0"/>
              <a:t> a </a:t>
            </a:r>
            <a:r>
              <a:rPr lang="fr-FR" sz="2800" b="1" dirty="0" err="1">
                <a:cs typeface="Calibri"/>
              </a:rPr>
              <a:t>farewell</a:t>
            </a:r>
            <a:r>
              <a:rPr lang="fr-FR" sz="2800" b="1" dirty="0">
                <a:cs typeface="Calibri"/>
              </a:rPr>
              <a:t> party.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xmlns="" id="{90FDD932-3D6F-9C4E-AAA9-B89428BAE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201" y="2894139"/>
            <a:ext cx="1770772" cy="3143120"/>
          </a:xfrm>
          <a:prstGeom prst="rect">
            <a:avLst/>
          </a:prstGeom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xmlns="" id="{576BE4D5-BA1F-794D-A822-85A3781229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02" r="-55444" b="26665"/>
          <a:stretch/>
        </p:blipFill>
        <p:spPr>
          <a:xfrm>
            <a:off x="7480613" y="3022779"/>
            <a:ext cx="5025398" cy="260720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6A18FC3-57B0-7649-92A3-7448CCA6B463}"/>
              </a:ext>
            </a:extLst>
          </p:cNvPr>
          <p:cNvSpPr txBox="1"/>
          <p:nvPr/>
        </p:nvSpPr>
        <p:spPr>
          <a:xfrm>
            <a:off x="1614666" y="5929223"/>
            <a:ext cx="378519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fr-FR" sz="2400" b="1" dirty="0" err="1"/>
              <a:t>Visit</a:t>
            </a:r>
            <a:r>
              <a:rPr lang="fr-FR" sz="2400" b="1" dirty="0"/>
              <a:t> to the </a:t>
            </a:r>
            <a:r>
              <a:rPr lang="fr-FR" sz="2400" b="1" dirty="0" err="1"/>
              <a:t>townhall</a:t>
            </a:r>
            <a:r>
              <a:rPr lang="fr-FR" sz="2400" b="1" dirty="0"/>
              <a:t> of </a:t>
            </a:r>
            <a:r>
              <a:rPr lang="fr-FR" sz="2400" b="1" dirty="0" err="1"/>
              <a:t>Vasto</a:t>
            </a:r>
            <a:endParaRPr lang="fr-FR" sz="2400" b="1" dirty="0" err="1">
              <a:cs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E9FF010-81BF-CF44-BBA7-B274C06CDAC5}"/>
              </a:ext>
            </a:extLst>
          </p:cNvPr>
          <p:cNvSpPr txBox="1"/>
          <p:nvPr/>
        </p:nvSpPr>
        <p:spPr>
          <a:xfrm>
            <a:off x="6907163" y="5629988"/>
            <a:ext cx="449588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3"/>
            <a:r>
              <a:rPr lang="fr-FR" sz="2400" b="1" dirty="0"/>
              <a:t>Farewell </a:t>
            </a:r>
            <a:r>
              <a:rPr lang="fr-FR" sz="2400" b="1" dirty="0" err="1"/>
              <a:t>dinner</a:t>
            </a:r>
            <a:r>
              <a:rPr lang="fr-FR" sz="2400" b="1" dirty="0"/>
              <a:t> </a:t>
            </a:r>
            <a:endParaRPr lang="fr-FR" sz="2400" b="1" dirty="0">
              <a:cs typeface="Calibri"/>
            </a:endParaRPr>
          </a:p>
        </p:txBody>
      </p:sp>
      <p:pic>
        <p:nvPicPr>
          <p:cNvPr id="3" name="Image 9" descr="Une image contenant intérieur, table, plancher, pièc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0ADF02B2-71DA-4560-A183-17A467FC7CC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6702" y="457739"/>
            <a:ext cx="3577086" cy="19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3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09FCDC-1C2E-D44B-8F48-9B65BC66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516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Saturday</a:t>
            </a:r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D308C7C-DF5C-BC4A-9CBC-DFAF5FDF2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>
            <a:normAutofit/>
          </a:bodyPr>
          <a:lstStyle/>
          <a:p>
            <a:r>
              <a:rPr lang="fr-FR" sz="2800" dirty="0"/>
              <a:t>We </a:t>
            </a:r>
            <a:r>
              <a:rPr lang="fr-FR" sz="2800" dirty="0" err="1"/>
              <a:t>prepared</a:t>
            </a:r>
            <a:r>
              <a:rPr lang="fr-FR" sz="2800" dirty="0"/>
              <a:t> the </a:t>
            </a:r>
            <a:r>
              <a:rPr lang="fr-FR" sz="2800" dirty="0" err="1"/>
              <a:t>departure</a:t>
            </a:r>
            <a:r>
              <a:rPr lang="fr-FR" sz="2800" dirty="0"/>
              <a:t> and </a:t>
            </a:r>
            <a:r>
              <a:rPr lang="fr-FR" sz="2800" dirty="0" err="1"/>
              <a:t>then</a:t>
            </a:r>
            <a:r>
              <a:rPr lang="fr-FR" sz="2800" dirty="0"/>
              <a:t> made a </a:t>
            </a:r>
            <a:r>
              <a:rPr lang="fr-FR" sz="2800" dirty="0" err="1"/>
              <a:t>debrief</a:t>
            </a:r>
            <a:r>
              <a:rPr lang="fr-FR" sz="2800" dirty="0"/>
              <a:t> and </a:t>
            </a:r>
            <a:r>
              <a:rPr lang="fr-FR" sz="2800" dirty="0" err="1"/>
              <a:t>goodbye</a:t>
            </a:r>
            <a:r>
              <a:rPr lang="fr-FR" sz="2800" dirty="0"/>
              <a:t> meeting.</a:t>
            </a:r>
          </a:p>
        </p:txBody>
      </p:sp>
      <p:pic>
        <p:nvPicPr>
          <p:cNvPr id="12" name="Image 12">
            <a:extLst>
              <a:ext uri="{FF2B5EF4-FFF2-40B4-BE49-F238E27FC236}">
                <a16:creationId xmlns:a16="http://schemas.microsoft.com/office/drawing/2014/main" xmlns="" id="{198046E1-C4B2-1145-AED7-4EF8DBDB22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08" b="20408"/>
          <a:stretch/>
        </p:blipFill>
        <p:spPr>
          <a:xfrm>
            <a:off x="5939842" y="833386"/>
            <a:ext cx="5046079" cy="3984430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xmlns="" id="{B7BEDC1B-5A35-634A-9AA6-480343755D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963" y="2825601"/>
            <a:ext cx="3133314" cy="37016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0C4DCAF-D315-D746-84FD-89117BB44B6F}"/>
              </a:ext>
            </a:extLst>
          </p:cNvPr>
          <p:cNvSpPr txBox="1"/>
          <p:nvPr/>
        </p:nvSpPr>
        <p:spPr>
          <a:xfrm>
            <a:off x="4066222" y="5045075"/>
            <a:ext cx="43966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500" dirty="0" err="1"/>
              <a:t>Goodbye</a:t>
            </a:r>
            <a:r>
              <a:rPr lang="fr-FR" sz="3500" dirty="0"/>
              <a:t> Vasto…</a:t>
            </a:r>
          </a:p>
        </p:txBody>
      </p:sp>
    </p:spTree>
    <p:extLst>
      <p:ext uri="{BB962C8B-B14F-4D97-AF65-F5344CB8AC3E}">
        <p14:creationId xmlns:p14="http://schemas.microsoft.com/office/powerpoint/2010/main" xmlns="" val="33457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134</Words>
  <Application>Microsoft Office PowerPoint</Application>
  <PresentationFormat>Personnalisé</PresentationFormat>
  <Paragraphs>29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Erasmus project -first trip French team in Italy- from 03/12/18 to 03/17/18(13 au 18 mars)  </vt:lpstr>
      <vt:lpstr>Arrival at Vasto</vt:lpstr>
      <vt:lpstr>Centro Studi Frentan  </vt:lpstr>
      <vt:lpstr>Diapositive 4</vt:lpstr>
      <vt:lpstr>Roma visit</vt:lpstr>
      <vt:lpstr>   Italy and migration</vt:lpstr>
      <vt:lpstr>Vasto Townhall</vt:lpstr>
      <vt:lpstr>Saturday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trip in Italy</dc:title>
  <dc:creator>bastien</dc:creator>
  <cp:lastModifiedBy>Luthelo</cp:lastModifiedBy>
  <cp:revision>81</cp:revision>
  <dcterms:modified xsi:type="dcterms:W3CDTF">2018-11-20T09:28:05Z</dcterms:modified>
</cp:coreProperties>
</file>